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CF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8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2883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5134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6017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4794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5525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587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2183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629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3885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8592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9952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5AC40B-80F5-4043-95AE-65D5C5F91865}" type="datetimeFigureOut">
              <a:rPr lang="zh-TW" altLang="en-US" smtClean="0"/>
              <a:t>2017/3/26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5F233-AAEC-426C-8F58-42C36540CFD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9976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7309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05" y="891540"/>
            <a:ext cx="3257550" cy="6858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文字方塊 9"/>
          <p:cNvSpPr txBox="1"/>
          <p:nvPr/>
        </p:nvSpPr>
        <p:spPr>
          <a:xfrm>
            <a:off x="8204545" y="1973796"/>
            <a:ext cx="36247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華康中特圓體(P)" panose="020F0800000000000000" pitchFamily="34" charset="-120"/>
                <a:ea typeface="華康中特圓體(P)" panose="020F0800000000000000" pitchFamily="34" charset="-120"/>
                <a:cs typeface="Arial" panose="020B0604020202020204" pitchFamily="34" charset="0"/>
              </a:rPr>
              <a:t>四資三 </a:t>
            </a:r>
            <a:r>
              <a:rPr lang="en-US" altLang="zh-TW" sz="2000" dirty="0">
                <a:solidFill>
                  <a:schemeClr val="bg1"/>
                </a:solidFill>
                <a:latin typeface="華康中特圓體(P)" panose="020F0800000000000000" pitchFamily="34" charset="-120"/>
                <a:ea typeface="華康中特圓體(P)" panose="020F0800000000000000" pitchFamily="34" charset="-120"/>
                <a:cs typeface="Arial" panose="020B0604020202020204" pitchFamily="34" charset="0"/>
              </a:rPr>
              <a:t>103590033</a:t>
            </a:r>
            <a:r>
              <a:rPr lang="zh-TW" altLang="en-US" sz="2000" dirty="0">
                <a:solidFill>
                  <a:schemeClr val="bg1"/>
                </a:solidFill>
                <a:latin typeface="華康中特圓體(P)" panose="020F0800000000000000" pitchFamily="34" charset="-120"/>
                <a:ea typeface="華康中特圓體(P)" panose="020F0800000000000000" pitchFamily="34" charset="-120"/>
                <a:cs typeface="Arial" panose="020B0604020202020204" pitchFamily="34" charset="0"/>
              </a:rPr>
              <a:t> 趙映翔</a:t>
            </a:r>
          </a:p>
        </p:txBody>
      </p:sp>
      <p:sp>
        <p:nvSpPr>
          <p:cNvPr id="13" name="文字方塊 12"/>
          <p:cNvSpPr txBox="1"/>
          <p:nvPr/>
        </p:nvSpPr>
        <p:spPr>
          <a:xfrm>
            <a:off x="4581626" y="1030914"/>
            <a:ext cx="31955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Design</a:t>
            </a:r>
            <a:endParaRPr lang="zh-TW" alt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105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CFE7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" y="0"/>
            <a:ext cx="531495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84150" y="298450"/>
            <a:ext cx="4933950" cy="254635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橢圓 8"/>
          <p:cNvSpPr/>
          <p:nvPr/>
        </p:nvSpPr>
        <p:spPr>
          <a:xfrm>
            <a:off x="4660900" y="1651000"/>
            <a:ext cx="144000" cy="144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接點 10"/>
          <p:cNvCxnSpPr>
            <a:stCxn id="9" idx="6"/>
          </p:cNvCxnSpPr>
          <p:nvPr/>
        </p:nvCxnSpPr>
        <p:spPr>
          <a:xfrm>
            <a:off x="4804900" y="1723000"/>
            <a:ext cx="643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/>
          <p:cNvSpPr txBox="1"/>
          <p:nvPr/>
        </p:nvSpPr>
        <p:spPr>
          <a:xfrm>
            <a:off x="5448300" y="153833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主導覽列</a:t>
            </a:r>
          </a:p>
        </p:txBody>
      </p:sp>
      <p:sp>
        <p:nvSpPr>
          <p:cNvPr id="13" name="矩形 12"/>
          <p:cNvSpPr/>
          <p:nvPr/>
        </p:nvSpPr>
        <p:spPr>
          <a:xfrm>
            <a:off x="184150" y="2844800"/>
            <a:ext cx="4933950" cy="1254760"/>
          </a:xfrm>
          <a:prstGeom prst="rect">
            <a:avLst/>
          </a:prstGeom>
          <a:solidFill>
            <a:schemeClr val="accent2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橢圓 13"/>
          <p:cNvSpPr/>
          <p:nvPr/>
        </p:nvSpPr>
        <p:spPr>
          <a:xfrm>
            <a:off x="4660900" y="3448667"/>
            <a:ext cx="144000" cy="144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5" name="直線接點 14"/>
          <p:cNvCxnSpPr>
            <a:stCxn id="14" idx="6"/>
          </p:cNvCxnSpPr>
          <p:nvPr/>
        </p:nvCxnSpPr>
        <p:spPr>
          <a:xfrm>
            <a:off x="4804900" y="3520667"/>
            <a:ext cx="643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5494640" y="33360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主打商品</a:t>
            </a:r>
          </a:p>
        </p:txBody>
      </p:sp>
      <p:sp>
        <p:nvSpPr>
          <p:cNvPr id="17" name="矩形 16"/>
          <p:cNvSpPr/>
          <p:nvPr/>
        </p:nvSpPr>
        <p:spPr>
          <a:xfrm>
            <a:off x="184150" y="4099560"/>
            <a:ext cx="4933950" cy="1097280"/>
          </a:xfrm>
          <a:prstGeom prst="rect">
            <a:avLst/>
          </a:prstGeom>
          <a:solidFill>
            <a:schemeClr val="accent6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/>
          <p:cNvSpPr/>
          <p:nvPr/>
        </p:nvSpPr>
        <p:spPr>
          <a:xfrm>
            <a:off x="4660900" y="4616739"/>
            <a:ext cx="144000" cy="144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9" name="直線接點 18"/>
          <p:cNvCxnSpPr>
            <a:stCxn id="18" idx="6"/>
          </p:cNvCxnSpPr>
          <p:nvPr/>
        </p:nvCxnSpPr>
        <p:spPr>
          <a:xfrm>
            <a:off x="4804900" y="4688739"/>
            <a:ext cx="643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5448300" y="450407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品牌形象</a:t>
            </a:r>
          </a:p>
        </p:txBody>
      </p:sp>
      <p:sp>
        <p:nvSpPr>
          <p:cNvPr id="21" name="矩形 20"/>
          <p:cNvSpPr/>
          <p:nvPr/>
        </p:nvSpPr>
        <p:spPr>
          <a:xfrm>
            <a:off x="184150" y="5196840"/>
            <a:ext cx="4933950" cy="1074420"/>
          </a:xfrm>
          <a:prstGeom prst="rect">
            <a:avLst/>
          </a:prstGeom>
          <a:solidFill>
            <a:srgbClr val="FF000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橢圓 21"/>
          <p:cNvSpPr/>
          <p:nvPr/>
        </p:nvSpPr>
        <p:spPr>
          <a:xfrm>
            <a:off x="4660900" y="5631733"/>
            <a:ext cx="144000" cy="144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3" name="直線接點 22"/>
          <p:cNvCxnSpPr>
            <a:stCxn id="22" idx="6"/>
          </p:cNvCxnSpPr>
          <p:nvPr/>
        </p:nvCxnSpPr>
        <p:spPr>
          <a:xfrm>
            <a:off x="4804900" y="5703733"/>
            <a:ext cx="643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5448300" y="55190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功能導覽</a:t>
            </a:r>
          </a:p>
        </p:txBody>
      </p:sp>
      <p:sp>
        <p:nvSpPr>
          <p:cNvPr id="26" name="矩形 25"/>
          <p:cNvSpPr/>
          <p:nvPr/>
        </p:nvSpPr>
        <p:spPr>
          <a:xfrm>
            <a:off x="184150" y="6271260"/>
            <a:ext cx="4933950" cy="586740"/>
          </a:xfrm>
          <a:prstGeom prst="rect">
            <a:avLst/>
          </a:prstGeom>
          <a:solidFill>
            <a:srgbClr val="FFFF0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橢圓 29"/>
          <p:cNvSpPr/>
          <p:nvPr/>
        </p:nvSpPr>
        <p:spPr>
          <a:xfrm>
            <a:off x="4660900" y="6474607"/>
            <a:ext cx="144000" cy="144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1" name="直線接點 30"/>
          <p:cNvCxnSpPr>
            <a:stCxn id="30" idx="6"/>
          </p:cNvCxnSpPr>
          <p:nvPr/>
        </p:nvCxnSpPr>
        <p:spPr>
          <a:xfrm>
            <a:off x="4804900" y="6546607"/>
            <a:ext cx="64340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/>
          <p:cNvSpPr txBox="1"/>
          <p:nvPr/>
        </p:nvSpPr>
        <p:spPr>
          <a:xfrm>
            <a:off x="5448300" y="636194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版權說明</a:t>
            </a:r>
          </a:p>
        </p:txBody>
      </p:sp>
      <p:grpSp>
        <p:nvGrpSpPr>
          <p:cNvPr id="33" name="群組 32"/>
          <p:cNvGrpSpPr/>
          <p:nvPr/>
        </p:nvGrpSpPr>
        <p:grpSpPr>
          <a:xfrm>
            <a:off x="338623" y="425693"/>
            <a:ext cx="255220" cy="255220"/>
            <a:chOff x="5401577" y="2754198"/>
            <a:chExt cx="255220" cy="255220"/>
          </a:xfrm>
        </p:grpSpPr>
        <p:sp>
          <p:nvSpPr>
            <p:cNvPr id="34" name="橢圓 33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36" name="群組 35"/>
          <p:cNvGrpSpPr/>
          <p:nvPr/>
        </p:nvGrpSpPr>
        <p:grpSpPr>
          <a:xfrm>
            <a:off x="8702270" y="1269709"/>
            <a:ext cx="255220" cy="255220"/>
            <a:chOff x="5401577" y="2754198"/>
            <a:chExt cx="255220" cy="255220"/>
          </a:xfrm>
        </p:grpSpPr>
        <p:sp>
          <p:nvSpPr>
            <p:cNvPr id="37" name="橢圓 36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39" name="矩形 38"/>
          <p:cNvSpPr/>
          <p:nvPr/>
        </p:nvSpPr>
        <p:spPr>
          <a:xfrm>
            <a:off x="8963946" y="1212537"/>
            <a:ext cx="1155060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品牌</a:t>
            </a:r>
            <a:r>
              <a:rPr lang="en-US" altLang="zh-TW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LOGO</a:t>
            </a:r>
            <a:endParaRPr lang="zh-TW" altLang="en-US" sz="1566" dirty="0">
              <a:solidFill>
                <a:srgbClr val="000000"/>
              </a:solidFill>
              <a:latin typeface="微軟正黑體"/>
              <a:ea typeface="微軟正黑體"/>
              <a:cs typeface="微軟正黑體"/>
              <a:sym typeface="微軟正黑體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963946" y="2159518"/>
            <a:ext cx="1988045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品牌形象標語及照片</a:t>
            </a:r>
          </a:p>
        </p:txBody>
      </p:sp>
      <p:grpSp>
        <p:nvGrpSpPr>
          <p:cNvPr id="41" name="群組 40"/>
          <p:cNvGrpSpPr/>
          <p:nvPr/>
        </p:nvGrpSpPr>
        <p:grpSpPr>
          <a:xfrm>
            <a:off x="8705498" y="1710917"/>
            <a:ext cx="255220" cy="255220"/>
            <a:chOff x="5401577" y="2754198"/>
            <a:chExt cx="255220" cy="255220"/>
          </a:xfrm>
        </p:grpSpPr>
        <p:sp>
          <p:nvSpPr>
            <p:cNvPr id="42" name="橢圓 41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44" name="群組 43"/>
          <p:cNvGrpSpPr/>
          <p:nvPr/>
        </p:nvGrpSpPr>
        <p:grpSpPr>
          <a:xfrm>
            <a:off x="8708726" y="2187024"/>
            <a:ext cx="255220" cy="255220"/>
            <a:chOff x="5401577" y="2754198"/>
            <a:chExt cx="255220" cy="255220"/>
          </a:xfrm>
        </p:grpSpPr>
        <p:sp>
          <p:nvSpPr>
            <p:cNvPr id="45" name="橢圓 44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3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47" name="矩形 46"/>
          <p:cNvSpPr/>
          <p:nvPr/>
        </p:nvSpPr>
        <p:spPr>
          <a:xfrm>
            <a:off x="8963946" y="1661138"/>
            <a:ext cx="1386918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主打商品照片</a:t>
            </a:r>
          </a:p>
        </p:txBody>
      </p:sp>
      <p:grpSp>
        <p:nvGrpSpPr>
          <p:cNvPr id="60" name="群組 59"/>
          <p:cNvGrpSpPr/>
          <p:nvPr/>
        </p:nvGrpSpPr>
        <p:grpSpPr>
          <a:xfrm>
            <a:off x="2167305" y="6363387"/>
            <a:ext cx="255220" cy="255220"/>
            <a:chOff x="5401577" y="2754198"/>
            <a:chExt cx="255220" cy="255220"/>
          </a:xfrm>
        </p:grpSpPr>
        <p:sp>
          <p:nvSpPr>
            <p:cNvPr id="61" name="橢圓 60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63" name="群組 62"/>
          <p:cNvGrpSpPr/>
          <p:nvPr/>
        </p:nvGrpSpPr>
        <p:grpSpPr>
          <a:xfrm>
            <a:off x="868930" y="2934636"/>
            <a:ext cx="255220" cy="255220"/>
            <a:chOff x="5401577" y="2754198"/>
            <a:chExt cx="255220" cy="255220"/>
          </a:xfrm>
        </p:grpSpPr>
        <p:sp>
          <p:nvSpPr>
            <p:cNvPr id="64" name="橢圓 63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66" name="群組 65"/>
          <p:cNvGrpSpPr/>
          <p:nvPr/>
        </p:nvGrpSpPr>
        <p:grpSpPr>
          <a:xfrm>
            <a:off x="83403" y="4029877"/>
            <a:ext cx="255220" cy="255220"/>
            <a:chOff x="5401577" y="2754198"/>
            <a:chExt cx="255220" cy="255220"/>
          </a:xfrm>
        </p:grpSpPr>
        <p:sp>
          <p:nvSpPr>
            <p:cNvPr id="67" name="橢圓 66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3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69" name="群組 68"/>
          <p:cNvGrpSpPr/>
          <p:nvPr/>
        </p:nvGrpSpPr>
        <p:grpSpPr>
          <a:xfrm>
            <a:off x="8730744" y="2627570"/>
            <a:ext cx="255220" cy="255220"/>
            <a:chOff x="5401577" y="2754198"/>
            <a:chExt cx="255220" cy="255220"/>
          </a:xfrm>
        </p:grpSpPr>
        <p:sp>
          <p:nvSpPr>
            <p:cNvPr id="70" name="橢圓 69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4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72" name="群組 71"/>
          <p:cNvGrpSpPr/>
          <p:nvPr/>
        </p:nvGrpSpPr>
        <p:grpSpPr>
          <a:xfrm>
            <a:off x="2530910" y="1432940"/>
            <a:ext cx="255220" cy="255220"/>
            <a:chOff x="5401577" y="2754198"/>
            <a:chExt cx="255220" cy="255220"/>
          </a:xfrm>
        </p:grpSpPr>
        <p:sp>
          <p:nvSpPr>
            <p:cNvPr id="73" name="橢圓 72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4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75" name="矩形 74"/>
          <p:cNvSpPr/>
          <p:nvPr/>
        </p:nvSpPr>
        <p:spPr>
          <a:xfrm>
            <a:off x="8982736" y="2588532"/>
            <a:ext cx="986167" cy="3332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品牌意念</a:t>
            </a:r>
          </a:p>
        </p:txBody>
      </p:sp>
      <p:pic>
        <p:nvPicPr>
          <p:cNvPr id="76" name="圖片 7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0864" y="6361941"/>
            <a:ext cx="1628775" cy="342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8701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CFE7">
            <a:alpha val="6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10490" cy="6858000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5939819" y="798072"/>
            <a:ext cx="255220" cy="255220"/>
            <a:chOff x="5401577" y="2754198"/>
            <a:chExt cx="255220" cy="255220"/>
          </a:xfrm>
        </p:grpSpPr>
        <p:sp>
          <p:nvSpPr>
            <p:cNvPr id="7" name="橢圓 6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1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6201496" y="740900"/>
            <a:ext cx="3856904" cy="8152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色彩：以藍綠色為主，藍色帶有優雅的氛圍，綠色則有清新脫俗之感，完美襯托出商品的價值。</a:t>
            </a:r>
          </a:p>
        </p:txBody>
      </p:sp>
      <p:grpSp>
        <p:nvGrpSpPr>
          <p:cNvPr id="11" name="群組 10"/>
          <p:cNvGrpSpPr/>
          <p:nvPr/>
        </p:nvGrpSpPr>
        <p:grpSpPr>
          <a:xfrm>
            <a:off x="5948174" y="2769696"/>
            <a:ext cx="255220" cy="255220"/>
            <a:chOff x="5401577" y="2754198"/>
            <a:chExt cx="255220" cy="255220"/>
          </a:xfrm>
        </p:grpSpPr>
        <p:sp>
          <p:nvSpPr>
            <p:cNvPr id="12" name="橢圓 11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2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5951402" y="3245803"/>
            <a:ext cx="255220" cy="255220"/>
            <a:chOff x="5401577" y="2754198"/>
            <a:chExt cx="255220" cy="255220"/>
          </a:xfrm>
        </p:grpSpPr>
        <p:sp>
          <p:nvSpPr>
            <p:cNvPr id="15" name="橢圓 14"/>
            <p:cNvSpPr/>
            <p:nvPr/>
          </p:nvSpPr>
          <p:spPr>
            <a:xfrm>
              <a:off x="5401577" y="2754198"/>
              <a:ext cx="255220" cy="255220"/>
            </a:xfrm>
            <a:prstGeom prst="ellipse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TW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5401577" y="2777924"/>
              <a:ext cx="251992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TW" sz="900" dirty="0">
                  <a:solidFill>
                    <a:schemeClr val="bg1"/>
                  </a:solidFill>
                  <a:latin typeface="微軟正黑體"/>
                  <a:ea typeface="微軟正黑體"/>
                  <a:cs typeface="微軟正黑體"/>
                  <a:sym typeface="微軟正黑體"/>
                </a:rPr>
                <a:t>3</a:t>
              </a:r>
              <a:endParaRPr lang="zh-TW" altLang="en-US" sz="900" dirty="0">
                <a:solidFill>
                  <a:schemeClr val="bg1"/>
                </a:solidFill>
                <a:latin typeface="微軟正黑體"/>
                <a:ea typeface="微軟正黑體"/>
                <a:cs typeface="微軟正黑體"/>
                <a:sym typeface="微軟正黑體"/>
              </a:endParaRPr>
            </a:p>
          </p:txBody>
        </p:sp>
      </p:grpSp>
      <p:pic>
        <p:nvPicPr>
          <p:cNvPr id="22" name="圖片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752" y="1700921"/>
            <a:ext cx="1922286" cy="77206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3" name="矩形 22"/>
          <p:cNvSpPr/>
          <p:nvPr/>
        </p:nvSpPr>
        <p:spPr>
          <a:xfrm>
            <a:off x="6206622" y="2733996"/>
            <a:ext cx="3856904" cy="333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字型：</a:t>
            </a:r>
            <a:r>
              <a:rPr lang="en-US" altLang="zh-TW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Arial </a:t>
            </a:r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簡單素雅。</a:t>
            </a:r>
          </a:p>
        </p:txBody>
      </p:sp>
      <p:sp>
        <p:nvSpPr>
          <p:cNvPr id="24" name="矩形 23"/>
          <p:cNvSpPr/>
          <p:nvPr/>
        </p:nvSpPr>
        <p:spPr>
          <a:xfrm>
            <a:off x="6206622" y="3206765"/>
            <a:ext cx="3856904" cy="574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Icon</a:t>
            </a:r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：多元的社群平台，一致化的</a:t>
            </a:r>
            <a:r>
              <a:rPr lang="en-US" altLang="zh-TW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icon</a:t>
            </a:r>
            <a:r>
              <a:rPr lang="zh-TW" altLang="en-US" sz="1566" dirty="0">
                <a:solidFill>
                  <a:srgbClr val="000000"/>
                </a:solidFill>
                <a:latin typeface="微軟正黑體"/>
                <a:ea typeface="微軟正黑體"/>
                <a:cs typeface="微軟正黑體"/>
                <a:sym typeface="微軟正黑體"/>
              </a:rPr>
              <a:t>設計，讓版面整齊、一目了然。</a:t>
            </a:r>
          </a:p>
        </p:txBody>
      </p:sp>
      <p:pic>
        <p:nvPicPr>
          <p:cNvPr id="25" name="圖片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0864" y="6361941"/>
            <a:ext cx="1628775" cy="3429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38699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101</Words>
  <Application>Microsoft Office PowerPoint</Application>
  <PresentationFormat>寬螢幕</PresentationFormat>
  <Paragraphs>26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1" baseType="lpstr">
      <vt:lpstr>Helvetica Neue</vt:lpstr>
      <vt:lpstr>華康中特圓體(P)</vt:lpstr>
      <vt:lpstr>微軟正黑體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趙映翔</dc:creator>
  <cp:lastModifiedBy>趙映翔</cp:lastModifiedBy>
  <cp:revision>8</cp:revision>
  <dcterms:created xsi:type="dcterms:W3CDTF">2017-03-26T13:42:10Z</dcterms:created>
  <dcterms:modified xsi:type="dcterms:W3CDTF">2017-03-26T18:00:13Z</dcterms:modified>
</cp:coreProperties>
</file>

<file path=docProps/thumbnail.jpeg>
</file>